
<file path=[Content_Types].xml><?xml version="1.0" encoding="utf-8"?>
<Types xmlns="http://schemas.openxmlformats.org/package/2006/content-types">
  <Default Extension="heic" ContentType="image/heic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333333"/>
    <a:srgbClr val="FFEAC5"/>
    <a:srgbClr val="FFF0D5"/>
    <a:srgbClr val="5D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99" autoAdjust="0"/>
    <p:restoredTop sz="94660"/>
  </p:normalViewPr>
  <p:slideViewPr>
    <p:cSldViewPr snapToGrid="0">
      <p:cViewPr>
        <p:scale>
          <a:sx n="75" d="100"/>
          <a:sy n="75" d="100"/>
        </p:scale>
        <p:origin x="118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2.heic>
</file>

<file path=ppt/media/image3.png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1AA22D-FC26-A89E-827F-AF2CE6DC0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A344F-A8F5-B7FB-056E-D3D71F8B1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5544D7-35F8-C65E-66AD-2EA99142D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AF4AB4-82FE-61E3-5E44-6E902D44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547F2A-71FD-C8C2-6D1D-164C3BF3F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966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D0D44A-F2A1-337D-3B51-36E37E51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CBF595-E74B-C10C-64E2-E5B07EA2E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CD1B7E-48EF-8554-ACA6-AC400EDF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DD0C3F-A83D-A01C-8312-ECEAC1118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845F23-ECED-3C1B-5658-81CAF97D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470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0BF6AF8-D3EB-9029-1AD0-896DA1EC6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5E5F6A-6C5C-4537-0CF7-F017CB9408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F4E24F-3FBA-4A2F-FAE5-A669BC99F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9214052-60D0-61DA-5D37-20F0C0A4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D8D38E-C431-B487-64E4-5421F3BCA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824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F3B22F-F56D-58B0-BFCC-BD21B3C06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BE890B-B13B-EC59-5727-88280CD6D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2A9E80-AA91-41FA-F18A-CE8D8C773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F0A1D16-3516-1BDB-E25A-468A9EB5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A462EDC-6643-3B28-7742-28EFB199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46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422590-E6A1-BDF1-2751-65978AE4B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0054D11-AAEF-86C8-631A-C5654FE02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18AA143-1D5B-50B1-521C-29B2CB25B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2D59A0-C5EA-FEBB-0537-0D64903B0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9557BF-FB01-3A66-1D7A-E5AB2230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706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FB7BF3-E1BD-962E-F9B6-C5DF07A3E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E18411-F89A-AFD9-67FE-20C02E952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F30718-D637-0F36-5C92-BB1093360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05961A6-4BF6-AD89-D8F6-3E7FAE44B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BB1EF57-BA15-9E5D-7CF3-F9E8E7156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8BD70F7-5810-62C2-B5D4-B5146A8C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320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7988F4-B61F-DAC6-1A01-0EAF482C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3D25CA-DF36-8B1B-EC6C-FB6602334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4CE364-D20C-595E-E639-78D656E4F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47A0A54-05F7-50C9-51E5-167B0E616C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56BD573-69C1-1924-5451-E2ECEE0BC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1642BE6-8FD2-263F-93FB-7C395E6EA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0E88EAC-1C96-7891-0DF8-8E454714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EA8BFAD-B938-FEAB-E673-A8BD6022C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791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A2709D-08C7-7D2B-D8B9-EE4B4CBA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673976-773D-6E88-B47C-0ACE32817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A76187D-FE93-0642-F2E5-4A4214BE9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67E866B-3001-76F4-2D1A-FBE0ADF4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586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22DEE29-B1FC-63A2-01A3-52730A01C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E2113B2-8537-B9D8-5A29-0C7A8893A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AD885B4-7CC0-2381-EF1C-12A71880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5845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280032-564B-EE96-C692-12F094010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91251C-B7CD-41C7-9204-49B45370F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2D57B6A-38CB-13CB-EFD9-8CFC9C8D2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FBC3E3-8920-91C4-B472-836E7EF99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4D695A9-23CE-8163-5A43-6B14FFF35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421977C-448A-20C3-7404-D90F0D44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36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39CA6B-311A-FB11-EC92-0A437D78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10FF03E-B5B8-B7FB-CAE8-F3EEAB902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2DE22B2-4A27-8F5B-3F1B-938EB8712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6BA38C2-90BE-6294-681B-6D104B816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6A6852-6291-2E0D-AAB7-CC7DFBCE5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9E5A84-BDFE-723A-5AB4-C7A24F881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12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AD2D2A7-7300-413C-B502-BED0F10CA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5B364EA-F768-7E66-954D-2B38AEC60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B48733-4FE5-5324-4FB2-72A434429F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71C59-C50F-4F13-A90A-0B30C12D461C}" type="datetimeFigureOut">
              <a:rPr kumimoji="1" lang="ja-JP" altLang="en-US" smtClean="0"/>
              <a:t>2024/8/30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AFE36A-5B1C-13A2-D98F-BB7374C5F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ED85BF-9962-08CA-A737-8EBA81B5F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14BA1-656D-4F1E-AFEA-E6533E5892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89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heic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20000"/>
                <a:lumOff val="80000"/>
              </a:schemeClr>
            </a:gs>
            <a:gs pos="11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  <a:gs pos="100000">
              <a:schemeClr val="accent6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FB8A9EAF-7EDE-85FA-C3DF-9CE785E10832}"/>
              </a:ext>
            </a:extLst>
          </p:cNvPr>
          <p:cNvGrpSpPr/>
          <p:nvPr/>
        </p:nvGrpSpPr>
        <p:grpSpPr>
          <a:xfrm>
            <a:off x="3586556" y="2676475"/>
            <a:ext cx="5018888" cy="1505049"/>
            <a:chOff x="3493250" y="2311839"/>
            <a:chExt cx="5018888" cy="1505049"/>
          </a:xfrm>
        </p:grpSpPr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2174957D-2B94-57E6-B4EF-F07F2FD2EDD8}"/>
                </a:ext>
              </a:extLst>
            </p:cNvPr>
            <p:cNvSpPr txBox="1"/>
            <p:nvPr/>
          </p:nvSpPr>
          <p:spPr>
            <a:xfrm>
              <a:off x="3493250" y="2311839"/>
              <a:ext cx="50188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So-</a:t>
              </a:r>
              <a:r>
                <a:rPr kumimoji="1" lang="en-US" altLang="ja-JP" sz="4000" dirty="0" err="1">
                  <a:latin typeface="GravityBold8" panose="02000803000000000000" pitchFamily="2" charset="0"/>
                </a:rPr>
                <a:t>gakukan</a:t>
              </a:r>
              <a:endParaRPr kumimoji="1" lang="en-US" altLang="ja-JP" sz="4000" dirty="0">
                <a:latin typeface="GravityBold8" panose="02000803000000000000" pitchFamily="2" charset="0"/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235821C1-5CA6-C2E5-646E-9B995EDAE1C9}"/>
                </a:ext>
              </a:extLst>
            </p:cNvPr>
            <p:cNvSpPr txBox="1"/>
            <p:nvPr/>
          </p:nvSpPr>
          <p:spPr>
            <a:xfrm>
              <a:off x="3628052" y="3109002"/>
              <a:ext cx="24285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Brass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8968A0B-79F3-2BE8-6AC7-37CF963B1749}"/>
                </a:ext>
              </a:extLst>
            </p:cNvPr>
            <p:cNvSpPr/>
            <p:nvPr/>
          </p:nvSpPr>
          <p:spPr>
            <a:xfrm>
              <a:off x="3628052" y="3046657"/>
              <a:ext cx="4749283" cy="62345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DA09F719-BD38-50AD-1DAF-0532ABBDC906}"/>
                </a:ext>
              </a:extLst>
            </p:cNvPr>
            <p:cNvSpPr txBox="1"/>
            <p:nvPr/>
          </p:nvSpPr>
          <p:spPr>
            <a:xfrm>
              <a:off x="6168025" y="3109002"/>
              <a:ext cx="20429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000" dirty="0">
                  <a:latin typeface="GravityBold8" panose="02000803000000000000" pitchFamily="2" charset="0"/>
                </a:rPr>
                <a:t>band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558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>
            <a:extLst>
              <a:ext uri="{FF2B5EF4-FFF2-40B4-BE49-F238E27FC236}">
                <a16:creationId xmlns:a16="http://schemas.microsoft.com/office/drawing/2014/main" id="{30D2D3B9-3BBC-7A51-8FD8-24F7EE384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" r="7629" b="23828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1294DD1E-E292-035A-82DC-21D952166F98}"/>
              </a:ext>
            </a:extLst>
          </p:cNvPr>
          <p:cNvSpPr/>
          <p:nvPr/>
        </p:nvSpPr>
        <p:spPr>
          <a:xfrm rot="19473255">
            <a:off x="-832072" y="-676846"/>
            <a:ext cx="6927162" cy="10518180"/>
          </a:xfrm>
          <a:custGeom>
            <a:avLst/>
            <a:gdLst>
              <a:gd name="connsiteX0" fmla="*/ 3977173 w 6927162"/>
              <a:gd name="connsiteY0" fmla="*/ 0 h 10518180"/>
              <a:gd name="connsiteX1" fmla="*/ 6927162 w 6927162"/>
              <a:gd name="connsiteY1" fmla="*/ 2099996 h 10518180"/>
              <a:gd name="connsiteX2" fmla="*/ 6927162 w 6927162"/>
              <a:gd name="connsiteY2" fmla="*/ 10518180 h 10518180"/>
              <a:gd name="connsiteX3" fmla="*/ 0 w 6927162"/>
              <a:gd name="connsiteY3" fmla="*/ 5586973 h 1051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162" h="10518180">
                <a:moveTo>
                  <a:pt x="3977173" y="0"/>
                </a:moveTo>
                <a:lnTo>
                  <a:pt x="6927162" y="2099996"/>
                </a:lnTo>
                <a:lnTo>
                  <a:pt x="6927162" y="10518180"/>
                </a:lnTo>
                <a:lnTo>
                  <a:pt x="0" y="558697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19B6D16-ADCD-4539-E342-A3E6FA290E8A}"/>
              </a:ext>
            </a:extLst>
          </p:cNvPr>
          <p:cNvSpPr txBox="1"/>
          <p:nvPr/>
        </p:nvSpPr>
        <p:spPr>
          <a:xfrm>
            <a:off x="0" y="1443841"/>
            <a:ext cx="76459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横浜創学館吹奏楽部は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「一音奏心」という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 たったひとつの音でも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 心を込めて演奏しよう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  という思いで活動しています</a:t>
            </a:r>
            <a:endParaRPr kumimoji="1"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br>
              <a:rPr kumimoji="1" lang="en-US" altLang="ja-JP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</a:br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たくさんの演奏機会があり</a:t>
            </a:r>
            <a:br>
              <a:rPr kumimoji="1" lang="en-US" altLang="ja-JP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</a:br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</a:t>
            </a:r>
            <a:r>
              <a:rPr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協力することの大切さを学んだり</a:t>
            </a:r>
            <a:endParaRPr lang="en-US" altLang="ja-JP" sz="2800" b="1" dirty="0">
              <a:solidFill>
                <a:srgbClr val="FFEAC5"/>
              </a:solidFill>
              <a:latin typeface="HG明朝E" panose="02020909000000000000" pitchFamily="17" charset="-128"/>
              <a:ea typeface="HG明朝E" panose="02020909000000000000" pitchFamily="17" charset="-128"/>
            </a:endParaRPr>
          </a:p>
          <a:p>
            <a:r>
              <a:rPr kumimoji="1" lang="ja-JP" altLang="en-US" sz="2800" b="1" dirty="0">
                <a:solidFill>
                  <a:srgbClr val="FFEAC5"/>
                </a:solidFill>
                <a:latin typeface="HG明朝E" panose="02020909000000000000" pitchFamily="17" charset="-128"/>
                <a:ea typeface="HG明朝E" panose="02020909000000000000" pitchFamily="17" charset="-128"/>
              </a:rPr>
              <a:t>　　演奏技術を身につけることができます</a:t>
            </a:r>
          </a:p>
        </p:txBody>
      </p:sp>
    </p:spTree>
    <p:extLst>
      <p:ext uri="{BB962C8B-B14F-4D97-AF65-F5344CB8AC3E}">
        <p14:creationId xmlns:p14="http://schemas.microsoft.com/office/powerpoint/2010/main" val="119083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図 60">
            <a:extLst>
              <a:ext uri="{FF2B5EF4-FFF2-40B4-BE49-F238E27FC236}">
                <a16:creationId xmlns:a16="http://schemas.microsoft.com/office/drawing/2014/main" id="{300D1F8B-C8C6-0E93-535C-313262876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1" t="181" r="29830"/>
          <a:stretch>
            <a:fillRect/>
          </a:stretch>
        </p:blipFill>
        <p:spPr>
          <a:xfrm>
            <a:off x="6503257" y="1"/>
            <a:ext cx="5694947" cy="6845557"/>
          </a:xfrm>
          <a:custGeom>
            <a:avLst/>
            <a:gdLst>
              <a:gd name="connsiteX0" fmla="*/ 0 w 5694947"/>
              <a:gd name="connsiteY0" fmla="*/ 0 h 6845557"/>
              <a:gd name="connsiteX1" fmla="*/ 5694947 w 5694947"/>
              <a:gd name="connsiteY1" fmla="*/ 0 h 6845557"/>
              <a:gd name="connsiteX2" fmla="*/ 5694947 w 5694947"/>
              <a:gd name="connsiteY2" fmla="*/ 6845557 h 6845557"/>
              <a:gd name="connsiteX3" fmla="*/ 0 w 5694947"/>
              <a:gd name="connsiteY3" fmla="*/ 6845557 h 6845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6845557">
                <a:moveTo>
                  <a:pt x="0" y="0"/>
                </a:moveTo>
                <a:lnTo>
                  <a:pt x="5694947" y="0"/>
                </a:lnTo>
                <a:lnTo>
                  <a:pt x="5694947" y="6845557"/>
                </a:lnTo>
                <a:lnTo>
                  <a:pt x="0" y="6845557"/>
                </a:lnTo>
                <a:close/>
              </a:path>
            </a:pathLst>
          </a:custGeom>
          <a:solidFill>
            <a:schemeClr val="accent1"/>
          </a:solidFill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0BD37C9-EF8F-FDE4-8097-26F9C344B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91" t="65" r="42899"/>
          <a:stretch>
            <a:fillRect/>
          </a:stretch>
        </p:blipFill>
        <p:spPr>
          <a:xfrm>
            <a:off x="2" y="4425"/>
            <a:ext cx="5694947" cy="6853575"/>
          </a:xfrm>
          <a:custGeom>
            <a:avLst/>
            <a:gdLst>
              <a:gd name="connsiteX0" fmla="*/ 0 w 5694947"/>
              <a:gd name="connsiteY0" fmla="*/ 0 h 6853575"/>
              <a:gd name="connsiteX1" fmla="*/ 5694947 w 5694947"/>
              <a:gd name="connsiteY1" fmla="*/ 0 h 6853575"/>
              <a:gd name="connsiteX2" fmla="*/ 5694947 w 5694947"/>
              <a:gd name="connsiteY2" fmla="*/ 6853575 h 6853575"/>
              <a:gd name="connsiteX3" fmla="*/ 0 w 5694947"/>
              <a:gd name="connsiteY3" fmla="*/ 6853575 h 685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6853575">
                <a:moveTo>
                  <a:pt x="0" y="0"/>
                </a:moveTo>
                <a:lnTo>
                  <a:pt x="5694947" y="0"/>
                </a:lnTo>
                <a:lnTo>
                  <a:pt x="5694947" y="6853575"/>
                </a:lnTo>
                <a:lnTo>
                  <a:pt x="0" y="6853575"/>
                </a:lnTo>
                <a:close/>
              </a:path>
            </a:pathLst>
          </a:custGeom>
          <a:solidFill>
            <a:schemeClr val="tx1"/>
          </a:solidFill>
        </p:spPr>
      </p:pic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3AB38E46-EF94-ADD7-9DAA-F4DC6C2F093F}"/>
              </a:ext>
            </a:extLst>
          </p:cNvPr>
          <p:cNvSpPr/>
          <p:nvPr/>
        </p:nvSpPr>
        <p:spPr>
          <a:xfrm rot="2700000">
            <a:off x="-242250" y="-1069344"/>
            <a:ext cx="1654187" cy="3308375"/>
          </a:xfrm>
          <a:custGeom>
            <a:avLst/>
            <a:gdLst>
              <a:gd name="connsiteX0" fmla="*/ 0 w 1654187"/>
              <a:gd name="connsiteY0" fmla="*/ 1654187 h 3308375"/>
              <a:gd name="connsiteX1" fmla="*/ 1654187 w 1654187"/>
              <a:gd name="connsiteY1" fmla="*/ 0 h 3308375"/>
              <a:gd name="connsiteX2" fmla="*/ 1654187 w 1654187"/>
              <a:gd name="connsiteY2" fmla="*/ 3308375 h 330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4187" h="3308375">
                <a:moveTo>
                  <a:pt x="0" y="1654187"/>
                </a:moveTo>
                <a:lnTo>
                  <a:pt x="1654187" y="0"/>
                </a:lnTo>
                <a:lnTo>
                  <a:pt x="1654187" y="3308375"/>
                </a:lnTo>
                <a:close/>
              </a:path>
            </a:pathLst>
          </a:cu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D1463B02-6446-1903-A476-1B43E4CF72F7}"/>
              </a:ext>
            </a:extLst>
          </p:cNvPr>
          <p:cNvSpPr/>
          <p:nvPr/>
        </p:nvSpPr>
        <p:spPr>
          <a:xfrm rot="13486918">
            <a:off x="4285249" y="4616756"/>
            <a:ext cx="1654187" cy="3308375"/>
          </a:xfrm>
          <a:custGeom>
            <a:avLst/>
            <a:gdLst>
              <a:gd name="connsiteX0" fmla="*/ 0 w 1654187"/>
              <a:gd name="connsiteY0" fmla="*/ 1654187 h 3308375"/>
              <a:gd name="connsiteX1" fmla="*/ 1654187 w 1654187"/>
              <a:gd name="connsiteY1" fmla="*/ 0 h 3308375"/>
              <a:gd name="connsiteX2" fmla="*/ 1654187 w 1654187"/>
              <a:gd name="connsiteY2" fmla="*/ 3308375 h 330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4187" h="3308375">
                <a:moveTo>
                  <a:pt x="0" y="1654187"/>
                </a:moveTo>
                <a:lnTo>
                  <a:pt x="1654187" y="0"/>
                </a:lnTo>
                <a:lnTo>
                  <a:pt x="1654187" y="3308375"/>
                </a:lnTo>
                <a:close/>
              </a:path>
            </a:pathLst>
          </a:custGeom>
          <a:solidFill>
            <a:srgbClr val="FFFF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88F1930-6173-FA03-2742-193FB8739599}"/>
              </a:ext>
            </a:extLst>
          </p:cNvPr>
          <p:cNvSpPr txBox="1"/>
          <p:nvPr/>
        </p:nvSpPr>
        <p:spPr>
          <a:xfrm>
            <a:off x="912912" y="2077765"/>
            <a:ext cx="3869118" cy="523220"/>
          </a:xfrm>
          <a:prstGeom prst="rect">
            <a:avLst/>
          </a:prstGeom>
          <a:solidFill>
            <a:srgbClr val="FFFF99"/>
          </a:solidFill>
          <a:ln w="47625"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95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latin typeface="AR P行楷書体H" panose="020B0600010101010101" pitchFamily="50" charset="-128"/>
                <a:ea typeface="AR P行楷書体H" panose="020B0600010101010101" pitchFamily="50" charset="-128"/>
              </a:rPr>
              <a:t>百聞は一見に如かず！！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CFED64-45F1-1D60-74AB-F39C54C2D936}"/>
              </a:ext>
            </a:extLst>
          </p:cNvPr>
          <p:cNvSpPr txBox="1"/>
          <p:nvPr/>
        </p:nvSpPr>
        <p:spPr>
          <a:xfrm>
            <a:off x="502856" y="2905780"/>
            <a:ext cx="4689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dirty="0">
                <a:ln w="15875">
                  <a:solidFill>
                    <a:schemeClr val="accent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schemeClr val="tx1">
                      <a:lumMod val="50000"/>
                      <a:lumOff val="50000"/>
                      <a:alpha val="55000"/>
                    </a:schemeClr>
                  </a:outerShdw>
                </a:effectLst>
                <a:latin typeface="HGS平成角ｺﾞｼｯｸ体W9" panose="020B0A00000000000000" pitchFamily="50" charset="-128"/>
                <a:ea typeface="HGS平成角ｺﾞｼｯｸ体W9" panose="020B0A00000000000000" pitchFamily="50" charset="-128"/>
              </a:rPr>
              <a:t>見学・部員募集はこちら</a:t>
            </a:r>
            <a:endParaRPr kumimoji="1" lang="ja-JP" altLang="en-US" sz="3200" b="1" dirty="0">
              <a:ln w="15875">
                <a:solidFill>
                  <a:schemeClr val="accent1">
                    <a:shade val="1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sx="101000" sy="101000" algn="tl" rotWithShape="0">
                  <a:schemeClr val="tx1">
                    <a:lumMod val="50000"/>
                    <a:lumOff val="50000"/>
                    <a:alpha val="55000"/>
                  </a:schemeClr>
                </a:outerShdw>
              </a:effectLst>
              <a:latin typeface="HGS平成角ｺﾞｼｯｸ体W9" panose="020B0A00000000000000" pitchFamily="50" charset="-128"/>
              <a:ea typeface="HGS平成角ｺﾞｼｯｸ体W9" panose="020B0A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69A2F6-84A4-8F02-EE21-67AB2F152350}"/>
              </a:ext>
            </a:extLst>
          </p:cNvPr>
          <p:cNvSpPr txBox="1"/>
          <p:nvPr/>
        </p:nvSpPr>
        <p:spPr>
          <a:xfrm>
            <a:off x="163914" y="153094"/>
            <a:ext cx="5360586" cy="655250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BB27D6C7-69B4-6FE1-7A31-1F6BB02FE77A}"/>
              </a:ext>
            </a:extLst>
          </p:cNvPr>
          <p:cNvCxnSpPr>
            <a:cxnSpLocks/>
          </p:cNvCxnSpPr>
          <p:nvPr/>
        </p:nvCxnSpPr>
        <p:spPr>
          <a:xfrm flipV="1">
            <a:off x="163914" y="153094"/>
            <a:ext cx="0" cy="20209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DEF7EDF6-D565-DAFD-254D-EAFB62366463}"/>
              </a:ext>
            </a:extLst>
          </p:cNvPr>
          <p:cNvCxnSpPr>
            <a:cxnSpLocks/>
          </p:cNvCxnSpPr>
          <p:nvPr/>
        </p:nvCxnSpPr>
        <p:spPr>
          <a:xfrm>
            <a:off x="163913" y="152401"/>
            <a:ext cx="204829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B0ACED72-FF69-D949-01E3-4F08F2F54E9A}"/>
              </a:ext>
            </a:extLst>
          </p:cNvPr>
          <p:cNvCxnSpPr>
            <a:cxnSpLocks/>
          </p:cNvCxnSpPr>
          <p:nvPr/>
        </p:nvCxnSpPr>
        <p:spPr>
          <a:xfrm>
            <a:off x="3489649" y="6704906"/>
            <a:ext cx="2034851" cy="6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85685B1E-1C0B-339D-865C-8E9F1A95BD64}"/>
              </a:ext>
            </a:extLst>
          </p:cNvPr>
          <p:cNvCxnSpPr>
            <a:cxnSpLocks/>
          </p:cNvCxnSpPr>
          <p:nvPr/>
        </p:nvCxnSpPr>
        <p:spPr>
          <a:xfrm flipV="1">
            <a:off x="5524156" y="4693298"/>
            <a:ext cx="0" cy="201160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B54EE5CC-B05A-AB75-B6D4-583AC5A6065C}"/>
              </a:ext>
            </a:extLst>
          </p:cNvPr>
          <p:cNvCxnSpPr>
            <a:cxnSpLocks/>
          </p:cNvCxnSpPr>
          <p:nvPr/>
        </p:nvCxnSpPr>
        <p:spPr>
          <a:xfrm flipV="1">
            <a:off x="5245827" y="6372808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2FF54BDD-066A-EC73-2618-DAF12CF92A7D}"/>
              </a:ext>
            </a:extLst>
          </p:cNvPr>
          <p:cNvCxnSpPr>
            <a:cxnSpLocks/>
          </p:cNvCxnSpPr>
          <p:nvPr/>
        </p:nvCxnSpPr>
        <p:spPr>
          <a:xfrm rot="5400000" flipV="1">
            <a:off x="5488423" y="6130212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FAF4649C-F82A-9A85-14DF-D28ECAEFF250}"/>
              </a:ext>
            </a:extLst>
          </p:cNvPr>
          <p:cNvCxnSpPr>
            <a:cxnSpLocks/>
          </p:cNvCxnSpPr>
          <p:nvPr/>
        </p:nvCxnSpPr>
        <p:spPr>
          <a:xfrm>
            <a:off x="0" y="485192"/>
            <a:ext cx="4851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EE56CAF0-52E9-2C8C-2830-63A5A886E93B}"/>
              </a:ext>
            </a:extLst>
          </p:cNvPr>
          <p:cNvCxnSpPr>
            <a:cxnSpLocks/>
          </p:cNvCxnSpPr>
          <p:nvPr/>
        </p:nvCxnSpPr>
        <p:spPr>
          <a:xfrm flipV="1">
            <a:off x="485192" y="0"/>
            <a:ext cx="0" cy="4851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DC600464-BB26-E637-9541-DEFFE8BDFEB2}"/>
              </a:ext>
            </a:extLst>
          </p:cNvPr>
          <p:cNvCxnSpPr>
            <a:cxnSpLocks/>
          </p:cNvCxnSpPr>
          <p:nvPr/>
        </p:nvCxnSpPr>
        <p:spPr>
          <a:xfrm flipV="1">
            <a:off x="485192" y="6372808"/>
            <a:ext cx="0" cy="4851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1564DD48-5EB3-C945-2108-082D40A4EA6A}"/>
              </a:ext>
            </a:extLst>
          </p:cNvPr>
          <p:cNvCxnSpPr>
            <a:cxnSpLocks/>
          </p:cNvCxnSpPr>
          <p:nvPr/>
        </p:nvCxnSpPr>
        <p:spPr>
          <a:xfrm>
            <a:off x="0" y="6385249"/>
            <a:ext cx="4851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CF51A62D-7752-3404-9318-9300A4BA93F1}"/>
              </a:ext>
            </a:extLst>
          </p:cNvPr>
          <p:cNvCxnSpPr>
            <a:cxnSpLocks/>
          </p:cNvCxnSpPr>
          <p:nvPr/>
        </p:nvCxnSpPr>
        <p:spPr>
          <a:xfrm>
            <a:off x="5192087" y="472750"/>
            <a:ext cx="4851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5EE28121-ABBE-AB65-8DFD-7FC605319A2A}"/>
              </a:ext>
            </a:extLst>
          </p:cNvPr>
          <p:cNvCxnSpPr>
            <a:cxnSpLocks/>
          </p:cNvCxnSpPr>
          <p:nvPr/>
        </p:nvCxnSpPr>
        <p:spPr>
          <a:xfrm flipV="1">
            <a:off x="5192087" y="-12442"/>
            <a:ext cx="0" cy="4851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D2BCF22-A7AF-706A-78B6-4A6E0F5F64C7}"/>
              </a:ext>
            </a:extLst>
          </p:cNvPr>
          <p:cNvSpPr/>
          <p:nvPr/>
        </p:nvSpPr>
        <p:spPr>
          <a:xfrm>
            <a:off x="6497051" y="-12442"/>
            <a:ext cx="5694947" cy="6858000"/>
          </a:xfrm>
          <a:prstGeom prst="rect">
            <a:avLst/>
          </a:prstGeom>
          <a:solidFill>
            <a:srgbClr val="7030A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8F3B57B6-A2D8-D804-73CE-85BCB8C4A2D2}"/>
              </a:ext>
            </a:extLst>
          </p:cNvPr>
          <p:cNvSpPr/>
          <p:nvPr/>
        </p:nvSpPr>
        <p:spPr>
          <a:xfrm>
            <a:off x="6490845" y="-12442"/>
            <a:ext cx="5694947" cy="6858000"/>
          </a:xfrm>
          <a:custGeom>
            <a:avLst/>
            <a:gdLst>
              <a:gd name="connsiteX0" fmla="*/ 2552364 w 5694947"/>
              <a:gd name="connsiteY0" fmla="*/ 0 h 6858000"/>
              <a:gd name="connsiteX1" fmla="*/ 5142821 w 5694947"/>
              <a:gd name="connsiteY1" fmla="*/ 0 h 6858000"/>
              <a:gd name="connsiteX2" fmla="*/ 5694947 w 5694947"/>
              <a:gd name="connsiteY2" fmla="*/ 3183946 h 6858000"/>
              <a:gd name="connsiteX3" fmla="*/ 5694947 w 5694947"/>
              <a:gd name="connsiteY3" fmla="*/ 6415396 h 6858000"/>
              <a:gd name="connsiteX4" fmla="*/ 3142582 w 5694947"/>
              <a:gd name="connsiteY4" fmla="*/ 6858000 h 6858000"/>
              <a:gd name="connsiteX5" fmla="*/ 552125 w 5694947"/>
              <a:gd name="connsiteY5" fmla="*/ 6858000 h 6858000"/>
              <a:gd name="connsiteX6" fmla="*/ 0 w 5694947"/>
              <a:gd name="connsiteY6" fmla="*/ 3674067 h 6858000"/>
              <a:gd name="connsiteX7" fmla="*/ 0 w 5694947"/>
              <a:gd name="connsiteY7" fmla="*/ 4426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2552364" y="0"/>
                </a:moveTo>
                <a:lnTo>
                  <a:pt x="5142821" y="0"/>
                </a:lnTo>
                <a:lnTo>
                  <a:pt x="5694947" y="3183946"/>
                </a:lnTo>
                <a:lnTo>
                  <a:pt x="5694947" y="6415396"/>
                </a:lnTo>
                <a:lnTo>
                  <a:pt x="3142582" y="6858000"/>
                </a:lnTo>
                <a:lnTo>
                  <a:pt x="552125" y="6858000"/>
                </a:lnTo>
                <a:lnTo>
                  <a:pt x="0" y="3674067"/>
                </a:lnTo>
                <a:lnTo>
                  <a:pt x="0" y="44260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8" name="フリーフォーム: 図形 67">
            <a:extLst>
              <a:ext uri="{FF2B5EF4-FFF2-40B4-BE49-F238E27FC236}">
                <a16:creationId xmlns:a16="http://schemas.microsoft.com/office/drawing/2014/main" id="{4DE049EA-9F14-6F9B-7E3E-63293931CA67}"/>
              </a:ext>
            </a:extLst>
          </p:cNvPr>
          <p:cNvSpPr/>
          <p:nvPr/>
        </p:nvSpPr>
        <p:spPr>
          <a:xfrm>
            <a:off x="6533892" y="-12442"/>
            <a:ext cx="5694947" cy="6858000"/>
          </a:xfrm>
          <a:custGeom>
            <a:avLst/>
            <a:gdLst>
              <a:gd name="connsiteX0" fmla="*/ 1872139 w 5694947"/>
              <a:gd name="connsiteY0" fmla="*/ 0 h 6858000"/>
              <a:gd name="connsiteX1" fmla="*/ 4068420 w 5694947"/>
              <a:gd name="connsiteY1" fmla="*/ 0 h 6858000"/>
              <a:gd name="connsiteX2" fmla="*/ 5694947 w 5694947"/>
              <a:gd name="connsiteY2" fmla="*/ 2589009 h 6858000"/>
              <a:gd name="connsiteX3" fmla="*/ 5694947 w 5694947"/>
              <a:gd name="connsiteY3" fmla="*/ 5697437 h 6858000"/>
              <a:gd name="connsiteX4" fmla="*/ 3847632 w 5694947"/>
              <a:gd name="connsiteY4" fmla="*/ 6858000 h 6858000"/>
              <a:gd name="connsiteX5" fmla="*/ 1651352 w 5694947"/>
              <a:gd name="connsiteY5" fmla="*/ 6858000 h 6858000"/>
              <a:gd name="connsiteX6" fmla="*/ 0 w 5694947"/>
              <a:gd name="connsiteY6" fmla="*/ 4229478 h 6858000"/>
              <a:gd name="connsiteX7" fmla="*/ 0 w 5694947"/>
              <a:gd name="connsiteY7" fmla="*/ 117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94947" h="6858000">
                <a:moveTo>
                  <a:pt x="1872139" y="0"/>
                </a:moveTo>
                <a:lnTo>
                  <a:pt x="4068420" y="0"/>
                </a:lnTo>
                <a:lnTo>
                  <a:pt x="5694947" y="2589009"/>
                </a:lnTo>
                <a:lnTo>
                  <a:pt x="5694947" y="5697437"/>
                </a:lnTo>
                <a:lnTo>
                  <a:pt x="3847632" y="6858000"/>
                </a:lnTo>
                <a:lnTo>
                  <a:pt x="1651352" y="6858000"/>
                </a:lnTo>
                <a:lnTo>
                  <a:pt x="0" y="4229478"/>
                </a:lnTo>
                <a:lnTo>
                  <a:pt x="0" y="117615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73" name="グラフィックス 72" descr="楽譜">
            <a:extLst>
              <a:ext uri="{FF2B5EF4-FFF2-40B4-BE49-F238E27FC236}">
                <a16:creationId xmlns:a16="http://schemas.microsoft.com/office/drawing/2014/main" id="{9DC0B477-D885-AEAA-C709-2911223189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257" t="20786" r="7257"/>
          <a:stretch>
            <a:fillRect/>
          </a:stretch>
        </p:blipFill>
        <p:spPr>
          <a:xfrm>
            <a:off x="6480152" y="-12442"/>
            <a:ext cx="5694947" cy="5277140"/>
          </a:xfrm>
          <a:custGeom>
            <a:avLst/>
            <a:gdLst>
              <a:gd name="connsiteX0" fmla="*/ 0 w 5694947"/>
              <a:gd name="connsiteY0" fmla="*/ 0 h 5277140"/>
              <a:gd name="connsiteX1" fmla="*/ 5694947 w 5694947"/>
              <a:gd name="connsiteY1" fmla="*/ 0 h 5277140"/>
              <a:gd name="connsiteX2" fmla="*/ 5694947 w 5694947"/>
              <a:gd name="connsiteY2" fmla="*/ 5277140 h 5277140"/>
              <a:gd name="connsiteX3" fmla="*/ 0 w 5694947"/>
              <a:gd name="connsiteY3" fmla="*/ 5277140 h 5277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947" h="5277140">
                <a:moveTo>
                  <a:pt x="0" y="0"/>
                </a:moveTo>
                <a:lnTo>
                  <a:pt x="5694947" y="0"/>
                </a:lnTo>
                <a:lnTo>
                  <a:pt x="5694947" y="5277140"/>
                </a:lnTo>
                <a:lnTo>
                  <a:pt x="0" y="5277140"/>
                </a:lnTo>
                <a:close/>
              </a:path>
            </a:pathLst>
          </a:custGeom>
        </p:spPr>
      </p:pic>
      <p:pic>
        <p:nvPicPr>
          <p:cNvPr id="57" name="グラフィックス 56" descr="サックス">
            <a:extLst>
              <a:ext uri="{FF2B5EF4-FFF2-40B4-BE49-F238E27FC236}">
                <a16:creationId xmlns:a16="http://schemas.microsoft.com/office/drawing/2014/main" id="{3A759984-B366-7AF7-6084-E71C295C19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06748" y="1161220"/>
            <a:ext cx="3872340" cy="3872340"/>
          </a:xfrm>
          <a:prstGeom prst="rect">
            <a:avLst/>
          </a:prstGeom>
        </p:spPr>
      </p:pic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975A6FC0-1DAE-EC39-6A61-F7B390E22ED3}"/>
              </a:ext>
            </a:extLst>
          </p:cNvPr>
          <p:cNvSpPr/>
          <p:nvPr/>
        </p:nvSpPr>
        <p:spPr>
          <a:xfrm>
            <a:off x="6673733" y="5245655"/>
            <a:ext cx="5431739" cy="888179"/>
          </a:xfrm>
          <a:prstGeom prst="rect">
            <a:avLst/>
          </a:prstGeom>
          <a:solidFill>
            <a:schemeClr val="accent1">
              <a:alpha val="0"/>
            </a:schemeClr>
          </a:solidFill>
          <a:ln w="508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フローチャート: データ 73">
            <a:extLst>
              <a:ext uri="{FF2B5EF4-FFF2-40B4-BE49-F238E27FC236}">
                <a16:creationId xmlns:a16="http://schemas.microsoft.com/office/drawing/2014/main" id="{288BC070-7108-3863-21F2-1B5ED0A612AC}"/>
              </a:ext>
            </a:extLst>
          </p:cNvPr>
          <p:cNvSpPr/>
          <p:nvPr/>
        </p:nvSpPr>
        <p:spPr>
          <a:xfrm>
            <a:off x="6864635" y="5308890"/>
            <a:ext cx="5163451" cy="761710"/>
          </a:xfrm>
          <a:prstGeom prst="flowChartInputOutput">
            <a:avLst/>
          </a:prstGeom>
          <a:solidFill>
            <a:srgbClr val="7030A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演奏活動はこちら</a:t>
            </a:r>
            <a:endParaRPr kumimoji="1" lang="ja-JP" altLang="en-US" sz="2800" b="1" dirty="0"/>
          </a:p>
        </p:txBody>
      </p:sp>
      <p:sp>
        <p:nvSpPr>
          <p:cNvPr id="76" name="二等辺三角形 75">
            <a:extLst>
              <a:ext uri="{FF2B5EF4-FFF2-40B4-BE49-F238E27FC236}">
                <a16:creationId xmlns:a16="http://schemas.microsoft.com/office/drawing/2014/main" id="{2E9106EB-B709-5B3C-D2C9-42D1687AC7CB}"/>
              </a:ext>
            </a:extLst>
          </p:cNvPr>
          <p:cNvSpPr/>
          <p:nvPr/>
        </p:nvSpPr>
        <p:spPr>
          <a:xfrm rot="19070832">
            <a:off x="6505167" y="5157939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7" name="二等辺三角形 75">
            <a:extLst>
              <a:ext uri="{FF2B5EF4-FFF2-40B4-BE49-F238E27FC236}">
                <a16:creationId xmlns:a16="http://schemas.microsoft.com/office/drawing/2014/main" id="{5B39B568-E78A-5AE7-9A1A-2E2FE30DF1CA}"/>
              </a:ext>
            </a:extLst>
          </p:cNvPr>
          <p:cNvSpPr/>
          <p:nvPr/>
        </p:nvSpPr>
        <p:spPr>
          <a:xfrm rot="8216121">
            <a:off x="11177425" y="5590771"/>
            <a:ext cx="1141526" cy="637707"/>
          </a:xfrm>
          <a:custGeom>
            <a:avLst/>
            <a:gdLst>
              <a:gd name="connsiteX0" fmla="*/ 0 w 1037066"/>
              <a:gd name="connsiteY0" fmla="*/ 817488 h 817488"/>
              <a:gd name="connsiteX1" fmla="*/ 518533 w 1037066"/>
              <a:gd name="connsiteY1" fmla="*/ 0 h 817488"/>
              <a:gd name="connsiteX2" fmla="*/ 1037066 w 1037066"/>
              <a:gd name="connsiteY2" fmla="*/ 817488 h 817488"/>
              <a:gd name="connsiteX3" fmla="*/ 0 w 1037066"/>
              <a:gd name="connsiteY3" fmla="*/ 817488 h 817488"/>
              <a:gd name="connsiteX0" fmla="*/ 0 w 1037066"/>
              <a:gd name="connsiteY0" fmla="*/ 556936 h 556936"/>
              <a:gd name="connsiteX1" fmla="*/ 522500 w 1037066"/>
              <a:gd name="connsiteY1" fmla="*/ 0 h 556936"/>
              <a:gd name="connsiteX2" fmla="*/ 1037066 w 1037066"/>
              <a:gd name="connsiteY2" fmla="*/ 556936 h 556936"/>
              <a:gd name="connsiteX3" fmla="*/ 0 w 1037066"/>
              <a:gd name="connsiteY3" fmla="*/ 556936 h 556936"/>
              <a:gd name="connsiteX0" fmla="*/ 0 w 1115064"/>
              <a:gd name="connsiteY0" fmla="*/ 556936 h 678936"/>
              <a:gd name="connsiteX1" fmla="*/ 522500 w 1115064"/>
              <a:gd name="connsiteY1" fmla="*/ 0 h 678936"/>
              <a:gd name="connsiteX2" fmla="*/ 1115064 w 1115064"/>
              <a:gd name="connsiteY2" fmla="*/ 678936 h 678936"/>
              <a:gd name="connsiteX3" fmla="*/ 0 w 1115064"/>
              <a:gd name="connsiteY3" fmla="*/ 556936 h 678936"/>
              <a:gd name="connsiteX0" fmla="*/ 0 w 1115064"/>
              <a:gd name="connsiteY0" fmla="*/ 453368 h 575368"/>
              <a:gd name="connsiteX1" fmla="*/ 428746 w 1115064"/>
              <a:gd name="connsiteY1" fmla="*/ 0 h 575368"/>
              <a:gd name="connsiteX2" fmla="*/ 1115064 w 1115064"/>
              <a:gd name="connsiteY2" fmla="*/ 575368 h 575368"/>
              <a:gd name="connsiteX3" fmla="*/ 0 w 1115064"/>
              <a:gd name="connsiteY3" fmla="*/ 453368 h 575368"/>
              <a:gd name="connsiteX0" fmla="*/ 0 w 1115064"/>
              <a:gd name="connsiteY0" fmla="*/ 481614 h 603614"/>
              <a:gd name="connsiteX1" fmla="*/ 454316 w 1115064"/>
              <a:gd name="connsiteY1" fmla="*/ 0 h 603614"/>
              <a:gd name="connsiteX2" fmla="*/ 1115064 w 1115064"/>
              <a:gd name="connsiteY2" fmla="*/ 603614 h 603614"/>
              <a:gd name="connsiteX3" fmla="*/ 0 w 1115064"/>
              <a:gd name="connsiteY3" fmla="*/ 481614 h 603614"/>
              <a:gd name="connsiteX0" fmla="*/ 0 w 1141526"/>
              <a:gd name="connsiteY0" fmla="*/ 491921 h 603614"/>
              <a:gd name="connsiteX1" fmla="*/ 480778 w 1141526"/>
              <a:gd name="connsiteY1" fmla="*/ 0 h 603614"/>
              <a:gd name="connsiteX2" fmla="*/ 1141526 w 1141526"/>
              <a:gd name="connsiteY2" fmla="*/ 603614 h 603614"/>
              <a:gd name="connsiteX3" fmla="*/ 0 w 1141526"/>
              <a:gd name="connsiteY3" fmla="*/ 491921 h 603614"/>
              <a:gd name="connsiteX0" fmla="*/ 0 w 1141526"/>
              <a:gd name="connsiteY0" fmla="*/ 526014 h 637707"/>
              <a:gd name="connsiteX1" fmla="*/ 443117 w 1141526"/>
              <a:gd name="connsiteY1" fmla="*/ 0 h 637707"/>
              <a:gd name="connsiteX2" fmla="*/ 1141526 w 1141526"/>
              <a:gd name="connsiteY2" fmla="*/ 637707 h 637707"/>
              <a:gd name="connsiteX3" fmla="*/ 0 w 1141526"/>
              <a:gd name="connsiteY3" fmla="*/ 526014 h 63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526" h="637707">
                <a:moveTo>
                  <a:pt x="0" y="526014"/>
                </a:moveTo>
                <a:lnTo>
                  <a:pt x="443117" y="0"/>
                </a:lnTo>
                <a:lnTo>
                  <a:pt x="1141526" y="637707"/>
                </a:lnTo>
                <a:lnTo>
                  <a:pt x="0" y="526014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21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77</Words>
  <Application>Microsoft Office PowerPoint</Application>
  <PresentationFormat>ワイド画面</PresentationFormat>
  <Paragraphs>13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1" baseType="lpstr">
      <vt:lpstr>AR P行楷書体H</vt:lpstr>
      <vt:lpstr>HGS平成角ｺﾞｼｯｸ体W9</vt:lpstr>
      <vt:lpstr>HG明朝E</vt:lpstr>
      <vt:lpstr>游ゴシック</vt:lpstr>
      <vt:lpstr>游ゴシック Light</vt:lpstr>
      <vt:lpstr>Arial</vt:lpstr>
      <vt:lpstr>GravityBold8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 tj</dc:creator>
  <cp:lastModifiedBy>hy tj</cp:lastModifiedBy>
  <cp:revision>3</cp:revision>
  <dcterms:created xsi:type="dcterms:W3CDTF">2024-08-29T16:12:34Z</dcterms:created>
  <dcterms:modified xsi:type="dcterms:W3CDTF">2024-08-30T06:12:51Z</dcterms:modified>
</cp:coreProperties>
</file>

<file path=docProps/thumbnail.jpeg>
</file>